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4" r:id="rId3"/>
    <p:sldId id="256" r:id="rId4"/>
    <p:sldId id="325" r:id="rId5"/>
    <p:sldId id="307" r:id="rId6"/>
    <p:sldId id="326" r:id="rId7"/>
    <p:sldId id="308" r:id="rId8"/>
    <p:sldId id="327" r:id="rId9"/>
    <p:sldId id="309" r:id="rId10"/>
    <p:sldId id="328" r:id="rId11"/>
    <p:sldId id="310" r:id="rId12"/>
    <p:sldId id="311" r:id="rId13"/>
    <p:sldId id="312" r:id="rId14"/>
    <p:sldId id="331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EF1D-1AF0-4410-BD1A-3BCC46A49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96427-D6E6-4261-8DC4-270BF371BA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5962" y="2185814"/>
            <a:ext cx="7418568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b="1" dirty="0"/>
              <a:t>The temperature response curves of 13 spectral lines from EVE MEGS-A channel on board SDO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26328" r="26405"/>
          <a:stretch>
            <a:fillRect/>
          </a:stretch>
        </p:blipFill>
        <p:spPr>
          <a:xfrm>
            <a:off x="99391" y="0"/>
            <a:ext cx="89337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26328" r="26482"/>
          <a:stretch>
            <a:fillRect/>
          </a:stretch>
        </p:blipFill>
        <p:spPr>
          <a:xfrm>
            <a:off x="105107" y="-1"/>
            <a:ext cx="8933786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t="26328" r="26443"/>
          <a:stretch>
            <a:fillRect/>
          </a:stretch>
        </p:blipFill>
        <p:spPr>
          <a:xfrm>
            <a:off x="111320" y="29135"/>
            <a:ext cx="8937266" cy="68606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26328" r="26385"/>
          <a:stretch>
            <a:fillRect/>
          </a:stretch>
        </p:blipFill>
        <p:spPr>
          <a:xfrm>
            <a:off x="127217" y="33961"/>
            <a:ext cx="8889558" cy="6824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26328" r="26365"/>
          <a:stretch>
            <a:fillRect/>
          </a:stretch>
        </p:blipFill>
        <p:spPr>
          <a:xfrm>
            <a:off x="127592" y="46452"/>
            <a:ext cx="8873282" cy="6811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26328" r="26719"/>
          <a:stretch>
            <a:fillRect/>
          </a:stretch>
        </p:blipFill>
        <p:spPr>
          <a:xfrm>
            <a:off x="226013" y="36909"/>
            <a:ext cx="8838474" cy="6821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26328" r="26582"/>
          <a:stretch>
            <a:fillRect/>
          </a:stretch>
        </p:blipFill>
        <p:spPr>
          <a:xfrm>
            <a:off x="127221" y="-2514"/>
            <a:ext cx="8889558" cy="6860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26328" r="26562"/>
          <a:stretch>
            <a:fillRect/>
          </a:stretch>
        </p:blipFill>
        <p:spPr>
          <a:xfrm>
            <a:off x="147099" y="28170"/>
            <a:ext cx="8849802" cy="6829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t="26328" r="26464"/>
          <a:stretch>
            <a:fillRect/>
          </a:stretch>
        </p:blipFill>
        <p:spPr>
          <a:xfrm>
            <a:off x="111318" y="9512"/>
            <a:ext cx="8921363" cy="6848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t="26328" r="26445"/>
          <a:stretch>
            <a:fillRect/>
          </a:stretch>
        </p:blipFill>
        <p:spPr>
          <a:xfrm>
            <a:off x="103367" y="-2693"/>
            <a:ext cx="8937266" cy="68606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0" t="26328" r="26386"/>
          <a:stretch>
            <a:fillRect/>
          </a:stretch>
        </p:blipFill>
        <p:spPr>
          <a:xfrm>
            <a:off x="99391" y="-8786"/>
            <a:ext cx="8945217" cy="68667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t="26328" r="26366"/>
          <a:stretch>
            <a:fillRect/>
          </a:stretch>
        </p:blipFill>
        <p:spPr>
          <a:xfrm>
            <a:off x="127221" y="33942"/>
            <a:ext cx="8889558" cy="68240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t="26328" r="26425"/>
          <a:stretch>
            <a:fillRect/>
          </a:stretch>
        </p:blipFill>
        <p:spPr>
          <a:xfrm>
            <a:off x="123245" y="27843"/>
            <a:ext cx="8897510" cy="6830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WPS 演示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zgp</cp:lastModifiedBy>
  <cp:revision>67</cp:revision>
  <dcterms:created xsi:type="dcterms:W3CDTF">2023-10-10T11:21:00Z</dcterms:created>
  <dcterms:modified xsi:type="dcterms:W3CDTF">2025-12-01T06:28:53Z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98B236D75DB942DEAD4D626B1DEAEA2B_12</vt:lpwstr>
  </property>
  <property fmtid="{D5CDD505-2E9C-101B-9397-08002B2CF9AE}" pid="3" name="KSOProductBuildVer">
    <vt:lpwstr>2052-12.1.0.23542</vt:lpwstr>
  </property>
</Properties>
</file>