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2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9" r:id="rId26"/>
    <p:sldId id="280" r:id="rId27"/>
    <p:sldId id="281" r:id="rId2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4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F7065-A58A-47BA-B014-FCC033AD79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06D01-BB1C-4347-B23B-0C64488BE4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268095" y="2749550"/>
            <a:ext cx="9593580" cy="1116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Temporal evolutions of irradiances and Doppler velocities of 26 coronal mass ejections</a:t>
            </a:r>
            <a:endParaRPr lang="zh-CN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576455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03/09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03:22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353619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03/10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17:15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084679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7929919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03/27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02:50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253727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04/05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20:49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123099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04/09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12:12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453511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8682951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04/30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06:56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100047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8220631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05/17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01:25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084679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7499617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06/02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04:15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353619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06/05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20:49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8828947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8444747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8052863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06/13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11:29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>
            <a:off x="7199939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8166847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691562" y="591671"/>
            <a:ext cx="37701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Green arrows indicate CMEs within the searching window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dashed one means a narrow CME with angular width &lt; 100º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  2012/01/19    13:44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684031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06/14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12:52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092363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06/28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19:38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100047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07/05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21:37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6992471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7684031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07/08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16:23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691715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7184571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08/04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11:04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015523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08/31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19:45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7138467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11/13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kern="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01:58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092363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6539115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  2012/01/23    03:38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207623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  2012/01/26    03:58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430459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  2012/01/27    17:37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307515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  2012/03/03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17:56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199939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03/04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10:29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084679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7868447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03/07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00:02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8001000" cy="6858000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>
            <a:off x="7130783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6377751" y="268941"/>
            <a:ext cx="0" cy="3227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30381" y="3059668"/>
            <a:ext cx="26719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   2012/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03/07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01:05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840</Words>
  <Application>WPS 演示</Application>
  <PresentationFormat>宽屏</PresentationFormat>
  <Paragraphs>55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6" baseType="lpstr">
      <vt:lpstr>Arial</vt:lpstr>
      <vt:lpstr>宋体</vt:lpstr>
      <vt:lpstr>Wingdings</vt:lpstr>
      <vt:lpstr>Times New Roman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Yuming Wang</dc:creator>
  <cp:lastModifiedBy>zgp</cp:lastModifiedBy>
  <cp:revision>23</cp:revision>
  <dcterms:created xsi:type="dcterms:W3CDTF">2024-04-09T23:57:00Z</dcterms:created>
  <dcterms:modified xsi:type="dcterms:W3CDTF">2025-12-01T06:27:54Z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86B90979EC5143888763898D93226221_12</vt:lpwstr>
  </property>
  <property fmtid="{D5CDD505-2E9C-101B-9397-08002B2CF9AE}" pid="3" name="KSOProductBuildVer">
    <vt:lpwstr>2052-12.1.0.23542</vt:lpwstr>
  </property>
</Properties>
</file>