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83" r:id="rId4"/>
    <p:sldId id="290" r:id="rId5"/>
    <p:sldId id="284" r:id="rId6"/>
    <p:sldId id="285" r:id="rId7"/>
    <p:sldId id="277" r:id="rId8"/>
    <p:sldId id="286" r:id="rId9"/>
    <p:sldId id="278" r:id="rId10"/>
    <p:sldId id="279" r:id="rId11"/>
    <p:sldId id="288" r:id="rId12"/>
    <p:sldId id="280" r:id="rId13"/>
    <p:sldId id="289" r:id="rId14"/>
    <p:sldId id="28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4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804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705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1435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7519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547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754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7753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939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48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930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442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FEF1D-1AF0-4410-BD1A-3BCC46A49B30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96427-D6E6-4261-8DC4-270BF371BA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7168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8D6F0C0D-DBBD-F09D-9F68-E28660B5A39A}"/>
              </a:ext>
            </a:extLst>
          </p:cNvPr>
          <p:cNvSpPr txBox="1"/>
          <p:nvPr/>
        </p:nvSpPr>
        <p:spPr>
          <a:xfrm>
            <a:off x="545123" y="2344216"/>
            <a:ext cx="8053754" cy="1084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altLang="zh-CN" sz="2800" b="1" dirty="0"/>
              <a:t>Temporal evolutions of irradiances and Doppler velocities for 14 confined and pseudo-confined flares</a:t>
            </a:r>
            <a:endParaRPr lang="zh-CN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16799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图片 24">
            <a:extLst>
              <a:ext uri="{FF2B5EF4-FFF2-40B4-BE49-F238E27FC236}">
                <a16:creationId xmlns:a16="http://schemas.microsoft.com/office/drawing/2014/main" id="{04380E91-8830-18DE-ADBF-93FEB1A606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8001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800E721-AE43-441A-B436-4C16ED65DA29}"/>
              </a:ext>
            </a:extLst>
          </p:cNvPr>
          <p:cNvSpPr txBox="1"/>
          <p:nvPr/>
        </p:nvSpPr>
        <p:spPr>
          <a:xfrm>
            <a:off x="733425" y="2749034"/>
            <a:ext cx="2808213" cy="3751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10.	2012/05/10	04:11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11287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片 26">
            <a:extLst>
              <a:ext uri="{FF2B5EF4-FFF2-40B4-BE49-F238E27FC236}">
                <a16:creationId xmlns:a16="http://schemas.microsoft.com/office/drawing/2014/main" id="{1904CD2A-97DA-9D60-8F08-3CD05F8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8001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81C42C4-0B68-465F-BDE5-9A4E386D97AD}"/>
              </a:ext>
            </a:extLst>
          </p:cNvPr>
          <p:cNvSpPr txBox="1"/>
          <p:nvPr/>
        </p:nvSpPr>
        <p:spPr>
          <a:xfrm>
            <a:off x="676275" y="2930008"/>
            <a:ext cx="2724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11.	2012/05/10	20:20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57499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1B0C3C3F-E267-FB79-8798-DF50591D00E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90"/>
          <a:stretch/>
        </p:blipFill>
        <p:spPr>
          <a:xfrm>
            <a:off x="3272815" y="0"/>
            <a:ext cx="5375885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0EEF82B-15E5-4686-8F60-2E41A827AAAF}"/>
              </a:ext>
            </a:extLst>
          </p:cNvPr>
          <p:cNvSpPr txBox="1"/>
          <p:nvPr/>
        </p:nvSpPr>
        <p:spPr>
          <a:xfrm>
            <a:off x="647700" y="3059668"/>
            <a:ext cx="27527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12.	2012/10/23	03:13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4530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图片 30">
            <a:extLst>
              <a:ext uri="{FF2B5EF4-FFF2-40B4-BE49-F238E27FC236}">
                <a16:creationId xmlns:a16="http://schemas.microsoft.com/office/drawing/2014/main" id="{D3D18636-BA86-B8A8-C0A0-F492EF09BA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8001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C2DAB6-00AE-4D1A-8654-A94B73A4C3FF}"/>
              </a:ext>
            </a:extLst>
          </p:cNvPr>
          <p:cNvSpPr txBox="1"/>
          <p:nvPr/>
        </p:nvSpPr>
        <p:spPr>
          <a:xfrm>
            <a:off x="752475" y="2768084"/>
            <a:ext cx="2552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13.	2013/11/01	19:46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86597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A3C93630-20FD-BF17-2C76-C8EB0723DB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8001000" cy="6858000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BD0BDC3B-9FC8-4FF8-9231-8EB3B0C62EC0}"/>
              </a:ext>
            </a:extLst>
          </p:cNvPr>
          <p:cNvSpPr txBox="1"/>
          <p:nvPr/>
        </p:nvSpPr>
        <p:spPr>
          <a:xfrm>
            <a:off x="695325" y="2853808"/>
            <a:ext cx="28765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14.	2013/11/03	05:16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8781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ED2AF5C7-887F-A111-08F0-45431817A2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8001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A963875-C5AE-4B8A-8B6E-46177BE6C642}"/>
              </a:ext>
            </a:extLst>
          </p:cNvPr>
          <p:cNvSpPr txBox="1"/>
          <p:nvPr/>
        </p:nvSpPr>
        <p:spPr>
          <a:xfrm>
            <a:off x="485130" y="2880653"/>
            <a:ext cx="28399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cs typeface="Times New Roman" panose="02020603050405020304" pitchFamily="18" charset="0"/>
              </a:rPr>
              <a:t>1.	2011/03/09	23:13</a:t>
            </a:r>
            <a:endParaRPr lang="zh-CN" alt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975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5FE3F806-1972-C908-C79A-D607728DCF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8001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3BA8AD1-2C4A-4B03-A8ED-E18E3ADF2AD6}"/>
              </a:ext>
            </a:extLst>
          </p:cNvPr>
          <p:cNvSpPr txBox="1"/>
          <p:nvPr/>
        </p:nvSpPr>
        <p:spPr>
          <a:xfrm>
            <a:off x="599440" y="2680454"/>
            <a:ext cx="26314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2.	2011/04/22	15:47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46420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AF37CC7D-E3B3-2834-914E-90CA8BC23D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8001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EFB6BA51-DB0C-4EA5-9646-7F7740904EF7}"/>
              </a:ext>
            </a:extLst>
          </p:cNvPr>
          <p:cNvSpPr txBox="1"/>
          <p:nvPr/>
        </p:nvSpPr>
        <p:spPr>
          <a:xfrm>
            <a:off x="670560" y="2837934"/>
            <a:ext cx="27997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3.	2011/07/30	02:04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46018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6EB3929C-0630-5CC5-9E5B-08552F3B7B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8001000" cy="6858000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042F1229-7829-4F9C-9E31-46731DA8F998}"/>
              </a:ext>
            </a:extLst>
          </p:cNvPr>
          <p:cNvSpPr txBox="1"/>
          <p:nvPr/>
        </p:nvSpPr>
        <p:spPr>
          <a:xfrm>
            <a:off x="640080" y="2939534"/>
            <a:ext cx="26822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4.	2011/11/05	20:31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69289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1CCE2310-7AE7-9A96-7871-A78AB68505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8001000" cy="6858000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46E0C7F9-048F-4623-8AA5-F9B6C521F720}"/>
              </a:ext>
            </a:extLst>
          </p:cNvPr>
          <p:cNvSpPr txBox="1"/>
          <p:nvPr/>
        </p:nvSpPr>
        <p:spPr>
          <a:xfrm>
            <a:off x="589280" y="2970014"/>
            <a:ext cx="2712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5.	2012/02/06	19:31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09753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>
            <a:extLst>
              <a:ext uri="{FF2B5EF4-FFF2-40B4-BE49-F238E27FC236}">
                <a16:creationId xmlns:a16="http://schemas.microsoft.com/office/drawing/2014/main" id="{5A18D845-E23C-E83F-061A-F0E2E28CED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8001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33870D6-D3D8-4AA8-BB97-1E6C590ACF30}"/>
              </a:ext>
            </a:extLst>
          </p:cNvPr>
          <p:cNvSpPr txBox="1"/>
          <p:nvPr/>
        </p:nvSpPr>
        <p:spPr>
          <a:xfrm>
            <a:off x="660400" y="2898894"/>
            <a:ext cx="2733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6.	2012/03/17	20:32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35909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>
            <a:extLst>
              <a:ext uri="{FF2B5EF4-FFF2-40B4-BE49-F238E27FC236}">
                <a16:creationId xmlns:a16="http://schemas.microsoft.com/office/drawing/2014/main" id="{33608733-FF86-D0E2-03EF-839366DFFB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8001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E5F95C2-1384-44B1-A625-A343F622A177}"/>
              </a:ext>
            </a:extLst>
          </p:cNvPr>
          <p:cNvSpPr txBox="1"/>
          <p:nvPr/>
        </p:nvSpPr>
        <p:spPr>
          <a:xfrm>
            <a:off x="609600" y="2977633"/>
            <a:ext cx="27717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7.	2012/05/08	13:02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22919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F7DA5977-BFE3-6AE4-E168-F7E0D248672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13"/>
          <a:stretch/>
        </p:blipFill>
        <p:spPr>
          <a:xfrm>
            <a:off x="3470818" y="0"/>
            <a:ext cx="5199619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DDD19652-C973-49B9-8D87-6BC3504BD708}"/>
              </a:ext>
            </a:extLst>
          </p:cNvPr>
          <p:cNvSpPr txBox="1"/>
          <p:nvPr/>
        </p:nvSpPr>
        <p:spPr>
          <a:xfrm>
            <a:off x="704850" y="2939534"/>
            <a:ext cx="2765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 startAt="8"/>
            </a:pPr>
            <a:r>
              <a:rPr lang="en-US" altLang="zh-CN" dirty="0"/>
              <a:t>  2012/05/09	12:21</a:t>
            </a:r>
          </a:p>
          <a:p>
            <a:pPr marL="342900" indent="-342900">
              <a:buAutoNum type="arabicPeriod" startAt="8"/>
            </a:pPr>
            <a:r>
              <a:rPr lang="en-US" altLang="zh-CN" dirty="0"/>
              <a:t>  2012/05/09	14:02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010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5880</TotalTime>
  <Words>93</Words>
  <Application>Microsoft Office PowerPoint</Application>
  <PresentationFormat>全屏显示(4:3)</PresentationFormat>
  <Paragraphs>15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LENOVO</cp:lastModifiedBy>
  <cp:revision>84</cp:revision>
  <dcterms:created xsi:type="dcterms:W3CDTF">2023-10-10T11:21:44Z</dcterms:created>
  <dcterms:modified xsi:type="dcterms:W3CDTF">2024-05-25T09:55:33Z</dcterms:modified>
</cp:coreProperties>
</file>